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62" r:id="rId3"/>
    <p:sldId id="261" r:id="rId4"/>
    <p:sldId id="256" r:id="rId5"/>
    <p:sldId id="257" r:id="rId6"/>
    <p:sldId id="259" r:id="rId7"/>
    <p:sldId id="260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18E2"/>
    <a:srgbClr val="100B6B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18266-CC70-452B-ADE2-12F6F64CD434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EA191-A15A-42B0-8E7F-09608A4F7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EA191-A15A-42B0-8E7F-09608A4F72F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DED1-58E7-4D56-BE00-1F8F1E215603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18E8-44D9-4245-86AD-4BC609D7B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DED1-58E7-4D56-BE00-1F8F1E215603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18E8-44D9-4245-86AD-4BC609D7B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DED1-58E7-4D56-BE00-1F8F1E215603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18E8-44D9-4245-86AD-4BC609D7B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DED1-58E7-4D56-BE00-1F8F1E215603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18E8-44D9-4245-86AD-4BC609D7B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DED1-58E7-4D56-BE00-1F8F1E215603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18E8-44D9-4245-86AD-4BC609D7B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DED1-58E7-4D56-BE00-1F8F1E215603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18E8-44D9-4245-86AD-4BC609D7B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DED1-58E7-4D56-BE00-1F8F1E215603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18E8-44D9-4245-86AD-4BC609D7B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DED1-58E7-4D56-BE00-1F8F1E215603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18E8-44D9-4245-86AD-4BC609D7B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DED1-58E7-4D56-BE00-1F8F1E215603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18E8-44D9-4245-86AD-4BC609D7B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DED1-58E7-4D56-BE00-1F8F1E215603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18E8-44D9-4245-86AD-4BC609D7B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DED1-58E7-4D56-BE00-1F8F1E215603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18E8-44D9-4245-86AD-4BC609D7B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4DED1-58E7-4D56-BE00-1F8F1E215603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518E8-44D9-4245-86AD-4BC609D7B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CE249-D1DC-2171-75B2-421F199594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AA8F08-61BE-58FB-D129-804DB20B8D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D986CB-CD4C-6952-199A-7FB3E138A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CF91B0-FED7-2342-F8C8-2D68726C940B}"/>
              </a:ext>
            </a:extLst>
          </p:cNvPr>
          <p:cNvSpPr/>
          <p:nvPr/>
        </p:nvSpPr>
        <p:spPr>
          <a:xfrm>
            <a:off x="228600" y="1253262"/>
            <a:ext cx="11049504" cy="1446550"/>
          </a:xfrm>
          <a:prstGeom prst="rect">
            <a:avLst/>
          </a:prstGeom>
          <a:noFill/>
          <a:effectLst>
            <a:outerShdw blurRad="482600"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39700" h="139700" prst="divo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solidFill>
                  <a:srgbClr val="2218E2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</a:rPr>
              <a:t>Bài</a:t>
            </a:r>
            <a:r>
              <a:rPr lang="en-US" sz="4400" b="1" dirty="0">
                <a:solidFill>
                  <a:srgbClr val="2218E2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</a:rPr>
              <a:t> 29: </a:t>
            </a:r>
            <a:r>
              <a:rPr lang="en-US" sz="4400" b="1" dirty="0" err="1">
                <a:solidFill>
                  <a:srgbClr val="2218E2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</a:rPr>
              <a:t>Phép</a:t>
            </a:r>
            <a:r>
              <a:rPr lang="en-US" sz="4400" b="1" dirty="0">
                <a:solidFill>
                  <a:srgbClr val="2218E2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2218E2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</a:rPr>
              <a:t>cộng</a:t>
            </a:r>
            <a:r>
              <a:rPr lang="en-US" sz="4400" b="1" dirty="0">
                <a:solidFill>
                  <a:srgbClr val="2218E2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2218E2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</a:rPr>
              <a:t>số</a:t>
            </a:r>
            <a:r>
              <a:rPr lang="en-US" sz="4400" b="1" dirty="0">
                <a:solidFill>
                  <a:srgbClr val="2218E2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2218E2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</a:rPr>
              <a:t>có</a:t>
            </a:r>
            <a:r>
              <a:rPr lang="en-US" sz="4400" b="1" dirty="0">
                <a:solidFill>
                  <a:srgbClr val="2218E2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2218E2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</a:rPr>
              <a:t>hai</a:t>
            </a:r>
            <a:r>
              <a:rPr lang="en-US" sz="4400" b="1" dirty="0">
                <a:solidFill>
                  <a:srgbClr val="2218E2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2218E2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</a:rPr>
              <a:t>chữ</a:t>
            </a:r>
            <a:r>
              <a:rPr lang="en-US" sz="4400" b="1" dirty="0">
                <a:solidFill>
                  <a:srgbClr val="2218E2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2218E2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</a:rPr>
              <a:t>số</a:t>
            </a:r>
            <a:r>
              <a:rPr lang="en-US" sz="4400" b="1" dirty="0">
                <a:solidFill>
                  <a:srgbClr val="2218E2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</a:rPr>
              <a:t> </a:t>
            </a:r>
          </a:p>
          <a:p>
            <a:pPr algn="ctr"/>
            <a:r>
              <a:rPr lang="en-US" sz="4400" b="1" dirty="0" err="1">
                <a:solidFill>
                  <a:srgbClr val="2218E2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</a:rPr>
              <a:t>với</a:t>
            </a:r>
            <a:r>
              <a:rPr lang="en-US" sz="4400" b="1" dirty="0">
                <a:solidFill>
                  <a:srgbClr val="2218E2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2218E2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</a:rPr>
              <a:t>số</a:t>
            </a:r>
            <a:r>
              <a:rPr lang="en-US" sz="4400" b="1" dirty="0">
                <a:solidFill>
                  <a:srgbClr val="2218E2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2218E2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</a:rPr>
              <a:t>có</a:t>
            </a:r>
            <a:r>
              <a:rPr lang="en-US" sz="4400" b="1" dirty="0">
                <a:solidFill>
                  <a:srgbClr val="2218E2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2218E2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</a:rPr>
              <a:t>một</a:t>
            </a:r>
            <a:r>
              <a:rPr lang="en-US" sz="4400" b="1" dirty="0">
                <a:solidFill>
                  <a:srgbClr val="2218E2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2218E2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</a:rPr>
              <a:t>chữ</a:t>
            </a:r>
            <a:r>
              <a:rPr lang="en-US" sz="4400" b="1" dirty="0">
                <a:solidFill>
                  <a:srgbClr val="2218E2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2218E2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</a:rPr>
              <a:t>số</a:t>
            </a:r>
            <a:endParaRPr lang="en-US" sz="4400" b="1" dirty="0">
              <a:solidFill>
                <a:srgbClr val="2218E2"/>
              </a:solidFill>
              <a:effectLst>
                <a:outerShdw blurRad="50800" dist="50800" dir="5400000" algn="ctr" rotWithShape="0">
                  <a:srgbClr val="FFC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131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9F6035-678B-4982-B96F-159CD4AC9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14400"/>
            <a:ext cx="7795290" cy="52753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990600"/>
            <a:ext cx="5867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 cm?</a:t>
            </a:r>
          </a:p>
        </p:txBody>
      </p:sp>
      <p:sp>
        <p:nvSpPr>
          <p:cNvPr id="6" name="Oval 5"/>
          <p:cNvSpPr/>
          <p:nvPr/>
        </p:nvSpPr>
        <p:spPr>
          <a:xfrm>
            <a:off x="5791200" y="21336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m\Desktop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0975" y="1528763"/>
            <a:ext cx="6240463" cy="380047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676400" y="1447800"/>
            <a:ext cx="5715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Oval 7"/>
          <p:cNvSpPr/>
          <p:nvPr/>
        </p:nvSpPr>
        <p:spPr>
          <a:xfrm>
            <a:off x="6198972" y="44958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648200" y="1506311"/>
          <a:ext cx="175260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3471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5329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953000" y="2268311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15000" y="2268311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15000" y="2801711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15000" y="3422201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53000" y="3422201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48200" y="2573111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43000" y="-39912"/>
            <a:ext cx="6934200" cy="497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95400" y="457200"/>
            <a:ext cx="6934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" y="413658"/>
            <a:ext cx="7772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7" name="Picture 3" descr="C:\Users\Tam\Desktop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725" y="1371600"/>
            <a:ext cx="4375275" cy="2438400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685800" y="4038600"/>
            <a:ext cx="2590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2218E2"/>
                </a:solidFill>
                <a:latin typeface="Times New Roman" pitchFamily="18" charset="0"/>
                <a:cs typeface="Times New Roman" pitchFamily="18" charset="0"/>
              </a:rPr>
              <a:t>41 + 5 =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14600" y="4038600"/>
            <a:ext cx="609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2218E2"/>
                </a:solidFill>
                <a:latin typeface="Times New Roman" pitchFamily="18" charset="0"/>
                <a:cs typeface="Times New Roman" pitchFamily="18" charset="0"/>
              </a:rPr>
              <a:t>46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95600" y="2590800"/>
            <a:ext cx="1447800" cy="9906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900714" y="4191000"/>
            <a:ext cx="76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205514" y="4735284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733800" y="4492170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3900714" y="5257800"/>
            <a:ext cx="762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205514" y="5334000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76914" y="5334000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181600" y="4114800"/>
            <a:ext cx="39624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181600" y="4876800"/>
            <a:ext cx="39624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8" grpId="0"/>
      <p:bldP spid="21" grpId="0"/>
      <p:bldP spid="22" grpId="0" animBg="1"/>
      <p:bldP spid="24" grpId="0" animBg="1"/>
      <p:bldP spid="24" grpId="1" animBg="1"/>
      <p:bldP spid="26" grpId="0"/>
      <p:bldP spid="27" grpId="0"/>
      <p:bldP spid="28" grpId="0"/>
      <p:bldP spid="31" grpId="0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800600" y="1524000"/>
          <a:ext cx="175260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3471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5329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105400" y="2286000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5867400" y="2286000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" name="Rectangle 8"/>
          <p:cNvSpPr/>
          <p:nvPr/>
        </p:nvSpPr>
        <p:spPr>
          <a:xfrm>
            <a:off x="5867400" y="2819400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67400" y="3439890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05400" y="3439890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00600" y="2590800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95400" y="457200"/>
            <a:ext cx="6934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Tam\Desktop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4495800" cy="2438400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914400" y="4038600"/>
            <a:ext cx="2590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2218E2"/>
                </a:solidFill>
                <a:latin typeface="Times New Roman" pitchFamily="18" charset="0"/>
                <a:cs typeface="Times New Roman" pitchFamily="18" charset="0"/>
              </a:rPr>
              <a:t>20 + 4 =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43200" y="4038600"/>
            <a:ext cx="609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2218E2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67000" y="3048000"/>
            <a:ext cx="1828800" cy="6858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900714" y="4191000"/>
            <a:ext cx="76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205514" y="4735284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733800" y="4492170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900714" y="5257800"/>
            <a:ext cx="762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205514" y="5334000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976914" y="5334000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105400" y="4114800"/>
            <a:ext cx="4267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105400" y="4876800"/>
            <a:ext cx="39624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21" grpId="0"/>
      <p:bldP spid="22" grpId="1" animBg="1"/>
      <p:bldP spid="23" grpId="0" animBg="1"/>
      <p:bldP spid="23" grpId="1" animBg="1"/>
      <p:bldP spid="24" grpId="0"/>
      <p:bldP spid="25" grpId="0"/>
      <p:bldP spid="26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33736" y="1447800"/>
            <a:ext cx="142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  </a:t>
            </a:r>
          </a:p>
        </p:txBody>
      </p:sp>
      <p:sp>
        <p:nvSpPr>
          <p:cNvPr id="9" name="Oval 8"/>
          <p:cNvSpPr/>
          <p:nvPr/>
        </p:nvSpPr>
        <p:spPr>
          <a:xfrm>
            <a:off x="268942" y="1537805"/>
            <a:ext cx="503430" cy="447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0707" y="2286000"/>
            <a:ext cx="19229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24</a:t>
            </a:r>
          </a:p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3</a:t>
            </a:r>
          </a:p>
          <a:p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2286000"/>
            <a:ext cx="19536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      60</a:t>
            </a:r>
          </a:p>
          <a:p>
            <a:r>
              <a:rPr lang="en-US" sz="3600" b="1" dirty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        7</a:t>
            </a:r>
          </a:p>
          <a:p>
            <a:endParaRPr lang="en-US" sz="3600" b="1" dirty="0">
              <a:solidFill>
                <a:srgbClr val="100B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2271585"/>
            <a:ext cx="19536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      82</a:t>
            </a:r>
          </a:p>
          <a:p>
            <a:r>
              <a:rPr lang="en-US" sz="3600" b="1" dirty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        5</a:t>
            </a:r>
          </a:p>
          <a:p>
            <a:endParaRPr lang="en-US" sz="3600" b="1" dirty="0">
              <a:solidFill>
                <a:srgbClr val="100B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9634" y="3441357"/>
            <a:ext cx="1025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  27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92923" y="3474349"/>
            <a:ext cx="1025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  67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4546" y="3410749"/>
            <a:ext cx="1025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  87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084452" y="3455772"/>
            <a:ext cx="755277" cy="1588"/>
          </a:xfrm>
          <a:prstGeom prst="line">
            <a:avLst/>
          </a:prstGeom>
          <a:ln w="38100">
            <a:solidFill>
              <a:srgbClr val="100B6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14400" y="2590800"/>
            <a:ext cx="547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41180" y="2578443"/>
            <a:ext cx="5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201209" y="3443415"/>
            <a:ext cx="755277" cy="1588"/>
          </a:xfrm>
          <a:prstGeom prst="line">
            <a:avLst/>
          </a:prstGeom>
          <a:ln w="38100">
            <a:solidFill>
              <a:srgbClr val="100B6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037172" y="3425354"/>
            <a:ext cx="755277" cy="1588"/>
          </a:xfrm>
          <a:prstGeom prst="line">
            <a:avLst/>
          </a:prstGeom>
          <a:ln w="38100">
            <a:solidFill>
              <a:srgbClr val="100B6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781800" y="2552011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64794" y="1371600"/>
            <a:ext cx="3602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9" name="Oval 8"/>
          <p:cNvSpPr/>
          <p:nvPr/>
        </p:nvSpPr>
        <p:spPr>
          <a:xfrm>
            <a:off x="152400" y="1460157"/>
            <a:ext cx="457200" cy="447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8599" y="2286000"/>
            <a:ext cx="199394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 + 8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05200" y="2301371"/>
            <a:ext cx="1993945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71 + 5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53200" y="2286000"/>
            <a:ext cx="1993945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94 + 5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0707" y="3346920"/>
            <a:ext cx="19229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1 1</a:t>
            </a:r>
          </a:p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8</a:t>
            </a:r>
          </a:p>
          <a:p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29000" y="3346920"/>
            <a:ext cx="19536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      7 1</a:t>
            </a:r>
          </a:p>
          <a:p>
            <a:r>
              <a:rPr lang="en-US" sz="3600" b="1" dirty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         5</a:t>
            </a:r>
          </a:p>
          <a:p>
            <a:endParaRPr lang="en-US" sz="3600" b="1" dirty="0">
              <a:solidFill>
                <a:srgbClr val="100B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00800" y="3332505"/>
            <a:ext cx="19536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      9 4</a:t>
            </a:r>
          </a:p>
          <a:p>
            <a:r>
              <a:rPr lang="en-US" sz="3600" b="1" dirty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         5</a:t>
            </a:r>
          </a:p>
          <a:p>
            <a:endParaRPr lang="en-US" sz="3600" b="1" dirty="0">
              <a:solidFill>
                <a:srgbClr val="100B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09634" y="4502277"/>
            <a:ext cx="1025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  1 9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92923" y="4535269"/>
            <a:ext cx="1025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  7 6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54546" y="4471669"/>
            <a:ext cx="1025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  9 9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4084452" y="4516692"/>
            <a:ext cx="755277" cy="1588"/>
          </a:xfrm>
          <a:prstGeom prst="line">
            <a:avLst/>
          </a:prstGeom>
          <a:ln w="38100">
            <a:solidFill>
              <a:srgbClr val="100B6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14400" y="3651720"/>
            <a:ext cx="547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41180" y="3639363"/>
            <a:ext cx="5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201209" y="4504335"/>
            <a:ext cx="755277" cy="1588"/>
          </a:xfrm>
          <a:prstGeom prst="line">
            <a:avLst/>
          </a:prstGeom>
          <a:ln w="38100">
            <a:solidFill>
              <a:srgbClr val="100B6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037172" y="4486274"/>
            <a:ext cx="755277" cy="1588"/>
          </a:xfrm>
          <a:prstGeom prst="line">
            <a:avLst/>
          </a:prstGeom>
          <a:ln w="38100">
            <a:solidFill>
              <a:srgbClr val="100B6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781800" y="3612931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762000" y="1981200"/>
            <a:ext cx="1524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175686" y="1981200"/>
            <a:ext cx="762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am\Desktop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711962"/>
            <a:ext cx="6248400" cy="508798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55829" y="1219200"/>
            <a:ext cx="7192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10" name="Oval 9"/>
          <p:cNvSpPr/>
          <p:nvPr/>
        </p:nvSpPr>
        <p:spPr>
          <a:xfrm>
            <a:off x="106170" y="1295400"/>
            <a:ext cx="503430" cy="447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0" y="2362200"/>
            <a:ext cx="6858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rot="16200000" flipH="1">
            <a:off x="4572000" y="3810000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3645243" y="4419600"/>
            <a:ext cx="2590800" cy="7620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3771900" y="3390900"/>
            <a:ext cx="2286000" cy="6858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4407243" y="5181600"/>
            <a:ext cx="1066800" cy="7620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196</Words>
  <Application>Microsoft Office PowerPoint</Application>
  <PresentationFormat>On-screen Show (4:3)</PresentationFormat>
  <Paragraphs>74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</dc:creator>
  <cp:lastModifiedBy>Nguyễn Thị Phương Thảo</cp:lastModifiedBy>
  <cp:revision>35</cp:revision>
  <dcterms:created xsi:type="dcterms:W3CDTF">2021-03-06T12:42:50Z</dcterms:created>
  <dcterms:modified xsi:type="dcterms:W3CDTF">2024-05-15T07:24:12Z</dcterms:modified>
</cp:coreProperties>
</file>